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9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1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7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3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4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1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7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D44EE3-2672-4ED7-880E-35D18373AEB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4B8DEB8-EF5D-4086-9589-28278E89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92.168.21.26/Training/BHC%20Training/Clinical%20Standards/BHC%20Process%20for%20MAT%20Patient.pdf" TargetMode="External"/><Relationship Id="rId2" Type="http://schemas.openxmlformats.org/officeDocument/2006/relationships/hyperlink" Target="http://192.168.21.26/Clinic%20Forms/Medical/MAT%20Therapy%20Agreement%20EN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38B2-0D2D-6096-ED9A-989487C10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Family Health Services’ BHC Workflow for MAT Patients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D021D-7D31-53D3-26F8-E3FC4B043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Keri Williams, LCSW</a:t>
            </a:r>
          </a:p>
        </p:txBody>
      </p:sp>
    </p:spTree>
    <p:extLst>
      <p:ext uri="{BB962C8B-B14F-4D97-AF65-F5344CB8AC3E}">
        <p14:creationId xmlns:p14="http://schemas.microsoft.com/office/powerpoint/2010/main" val="296562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604B-A9B1-2E5B-9960-6ACAA166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39EE-6EE3-541F-7FE1-3A17779F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/>
              <a:t>Topic one: Introduction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Topic two: BHC Standing Orders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Topic three: BHC Workflow for MAT Patients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Topic four: Q &amp; A</a:t>
            </a:r>
          </a:p>
        </p:txBody>
      </p:sp>
    </p:spTree>
    <p:extLst>
      <p:ext uri="{BB962C8B-B14F-4D97-AF65-F5344CB8AC3E}">
        <p14:creationId xmlns:p14="http://schemas.microsoft.com/office/powerpoint/2010/main" val="407744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2535-E58C-E762-DBC4-90F01556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76F48-685B-FE02-5309-AF3CA31AF3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 have been a Behavioral Health Consultant since September 2017</a:t>
            </a:r>
          </a:p>
          <a:p>
            <a:r>
              <a:rPr lang="en-US" dirty="0"/>
              <a:t>My previous experience was in Kansas City, MO</a:t>
            </a:r>
          </a:p>
          <a:p>
            <a:r>
              <a:rPr lang="en-US" dirty="0"/>
              <a:t>I did not have previous professional experience with SUD or MAT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05F7A-8DAA-C48E-5699-091433A327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 have been a BHC at FHS since August 2021</a:t>
            </a:r>
          </a:p>
          <a:p>
            <a:r>
              <a:rPr lang="en-US" dirty="0"/>
              <a:t>I am the Lead for Integrative Behavioral Health Program</a:t>
            </a:r>
          </a:p>
          <a:p>
            <a:r>
              <a:rPr lang="en-US" dirty="0"/>
              <a:t>I have participated with I-ROPPES since May 2022</a:t>
            </a:r>
          </a:p>
        </p:txBody>
      </p:sp>
    </p:spTree>
    <p:extLst>
      <p:ext uri="{BB962C8B-B14F-4D97-AF65-F5344CB8AC3E}">
        <p14:creationId xmlns:p14="http://schemas.microsoft.com/office/powerpoint/2010/main" val="293599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EDBE-DFEE-9CC8-64AF-CC598A53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BHc</a:t>
            </a:r>
            <a:r>
              <a:rPr lang="en-US" dirty="0"/>
              <a:t> standing orders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6F5C2-1984-AB96-2D9F-60EA0A5BF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FHS identified: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Chronic Non-Malignant Pain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Diabetes with an A1c over 9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Anxiety with a GAD-7 over 15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Depression with a PHQ-9 over 15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SBIRT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SBQ-R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E8EF3B-1B50-BF79-84B9-FE5325E23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885604"/>
          </a:xfrm>
        </p:spPr>
        <p:txBody>
          <a:bodyPr/>
          <a:lstStyle/>
          <a:p>
            <a:r>
              <a:rPr lang="en-US" dirty="0"/>
              <a:t>Based on the PCBH Model, FHS Administration created “standing orders” for BHCs to automatically work with patients.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05081E-A6CF-DE57-0762-72F17750BBF8}"/>
              </a:ext>
            </a:extLst>
          </p:cNvPr>
          <p:cNvSpPr txBox="1">
            <a:spLocks/>
          </p:cNvSpPr>
          <p:nvPr/>
        </p:nvSpPr>
        <p:spPr bwMode="blackWhite">
          <a:xfrm>
            <a:off x="6900672" y="4436202"/>
            <a:ext cx="4486656" cy="161712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This training is specific to mat and </a:t>
            </a:r>
            <a:r>
              <a:rPr lang="en-US" dirty="0" err="1"/>
              <a:t>sbirt</a:t>
            </a:r>
            <a:r>
              <a:rPr lang="en-US" dirty="0"/>
              <a:t> standing orders</a:t>
            </a:r>
          </a:p>
        </p:txBody>
      </p:sp>
    </p:spTree>
    <p:extLst>
      <p:ext uri="{BB962C8B-B14F-4D97-AF65-F5344CB8AC3E}">
        <p14:creationId xmlns:p14="http://schemas.microsoft.com/office/powerpoint/2010/main" val="128518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083B-EE33-950B-3802-523F601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BHC Workflow for MAT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9EB2-F484-319C-D1A3-7DF078ECA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 The Medication Assisted Treatment (MAT) Therapy Agreement is completed by the PCP and Patient together</a:t>
            </a: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http://192.168.21.26/Clinic%20Forms/Medical/MAT%20Therapy%20Agreement%20ENG.pdf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WHO to the BHC using the following Workflow for BHC Interventions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http://192.168.21.26/Training/BHC%20Training/Clinical%20Standards/BHC%20Process%20for%20MAT%20Patient.pdf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7E4AB7-4939-1A58-9E8C-6E4DB2ABB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prstGeom prst="ellipse">
            <a:avLst/>
          </a:prstGeom>
          <a:solidFill>
            <a:srgbClr val="FFFFFF"/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BHC Interventions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FD953B-0C15-C39C-6775-733EF2D80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solidFill>
                  <a:srgbClr val="404040"/>
                </a:solidFill>
              </a:rPr>
              <a:t>There are SEVERAL ways to address OUD in the Primary Care Setting.  At FHS, we use a standard SBIRT Model of treatment (Screening, Brief Intervention, and Referral to Treatment)</a:t>
            </a:r>
          </a:p>
          <a:p>
            <a:pPr algn="l"/>
            <a:r>
              <a:rPr lang="en-US" dirty="0">
                <a:solidFill>
                  <a:srgbClr val="404040"/>
                </a:solidFill>
              </a:rPr>
              <a:t>Here are a few BHC Brief Interventions I use: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Behavioral Activation and Modification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CBT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FACT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Harm Reduction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Motivational Interviewing</a:t>
            </a:r>
          </a:p>
        </p:txBody>
      </p:sp>
    </p:spTree>
    <p:extLst>
      <p:ext uri="{BB962C8B-B14F-4D97-AF65-F5344CB8AC3E}">
        <p14:creationId xmlns:p14="http://schemas.microsoft.com/office/powerpoint/2010/main" val="9831558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81</TotalTime>
  <Words>299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Parcel</vt:lpstr>
      <vt:lpstr>Family Health Services’ BHC Workflow for MAT Patients</vt:lpstr>
      <vt:lpstr>Agenda</vt:lpstr>
      <vt:lpstr>This is me</vt:lpstr>
      <vt:lpstr>BHc standing orders</vt:lpstr>
      <vt:lpstr>BHC Workflow for MAT Patients</vt:lpstr>
      <vt:lpstr>BHC Interventions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Health Services’ BHC Workflow for MAT Patients</dc:title>
  <dc:creator>Keri Williams</dc:creator>
  <cp:lastModifiedBy>Deborah Unruh</cp:lastModifiedBy>
  <cp:revision>11</cp:revision>
  <dcterms:created xsi:type="dcterms:W3CDTF">2023-04-25T22:09:06Z</dcterms:created>
  <dcterms:modified xsi:type="dcterms:W3CDTF">2023-05-15T18:38:30Z</dcterms:modified>
</cp:coreProperties>
</file>